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2" r:id="rId2"/>
    <p:sldId id="283" r:id="rId3"/>
    <p:sldId id="288" r:id="rId4"/>
    <p:sldId id="287" r:id="rId5"/>
    <p:sldId id="286" r:id="rId6"/>
    <p:sldId id="289" r:id="rId7"/>
    <p:sldId id="306" r:id="rId8"/>
    <p:sldId id="307" r:id="rId9"/>
    <p:sldId id="309" r:id="rId10"/>
    <p:sldId id="310" r:id="rId11"/>
    <p:sldId id="293" r:id="rId12"/>
    <p:sldId id="313" r:id="rId13"/>
    <p:sldId id="314" r:id="rId14"/>
    <p:sldId id="315" r:id="rId15"/>
    <p:sldId id="318" r:id="rId16"/>
    <p:sldId id="316" r:id="rId17"/>
    <p:sldId id="317" r:id="rId18"/>
    <p:sldId id="300" r:id="rId19"/>
    <p:sldId id="301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5"/>
    <a:srgbClr val="003399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>
      <p:cViewPr varScale="1">
        <p:scale>
          <a:sx n="115" d="100"/>
          <a:sy n="115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183DA-FE9E-4AED-944E-9A7127B7934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9414785-4AD0-425A-8697-E317429C369A}">
      <dgm:prSet custT="1"/>
      <dgm:spPr/>
      <dgm:t>
        <a:bodyPr/>
        <a:lstStyle/>
        <a:p>
          <a:pPr latinLnBrk="1"/>
          <a:r>
            <a:rPr lang="ko-KR" altLang="en-US" sz="2600" b="1" dirty="0">
              <a:latin typeface="+mj-ea"/>
              <a:ea typeface="+mj-ea"/>
            </a:rPr>
            <a:t>기획 배경</a:t>
          </a:r>
        </a:p>
      </dgm:t>
    </dgm:pt>
    <dgm:pt modelId="{512D717E-402D-40FC-B1D1-30E1BC040419}" type="par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BC8D38E9-5F6A-4342-BC91-097252B462B0}" type="sib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54DE6D48-B254-44C8-956D-E17C49190129}">
      <dgm:prSet custT="1"/>
      <dgm:spPr/>
      <dgm:t>
        <a:bodyPr/>
        <a:lstStyle/>
        <a:p>
          <a:pPr latinLnBrk="1"/>
          <a:r>
            <a:rPr lang="ko-KR" altLang="en-US" sz="2600" b="1" dirty="0">
              <a:latin typeface="+mj-ea"/>
              <a:ea typeface="+mj-ea"/>
            </a:rPr>
            <a:t>기대 효과</a:t>
          </a:r>
        </a:p>
      </dgm:t>
    </dgm:pt>
    <dgm:pt modelId="{CCA87BE8-8406-4E42-A156-6FEA283B0A4A}" type="par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5F4223C2-4BC2-47F9-AB4F-73FB534EB0A8}" type="sib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F4BCF022-E8D7-432F-AF32-5D33E821E038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상황에 대해 검색 하지 않고 저장된 정보를 활용하여 검색으로 인한 소요시간 최소화</a:t>
          </a:r>
        </a:p>
      </dgm:t>
    </dgm:pt>
    <dgm:pt modelId="{DAACC713-3C86-4E44-B416-E1DEA8F9BB5C}" type="par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0C5CBD5D-17E0-46FF-8738-D6ACFB102365}" type="sib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E0ECEF57-FA78-4B68-85C0-0AC74A4CED8F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</dgm:t>
    </dgm:pt>
    <dgm:pt modelId="{14ACA1F5-6D39-43D6-8361-8FE1E54FD304}" type="par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3D535A4E-6477-4C92-B8E5-A61FAAF05618}" type="sib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2226C7E4-AB0D-4181-B153-6D2C723EF884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구매할 수 있도록 도와주는 서비스를 기획</a:t>
          </a:r>
        </a:p>
      </dgm:t>
    </dgm:pt>
    <dgm:pt modelId="{F256E169-5BDC-49CB-96D1-2D746ED00170}" type="par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6D35943A-1911-4DD2-BE11-0942BB2B37DE}" type="sib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214737C9-9B36-4B69-9B76-5FB811EDC099}">
      <dgm:prSet custT="1"/>
      <dgm:spPr/>
      <dgm:t>
        <a:bodyPr/>
        <a:lstStyle/>
        <a:p>
          <a:pPr latinLnBrk="1"/>
          <a:endParaRPr lang="ko-KR" altLang="en-US" sz="1800" dirty="0">
            <a:latin typeface="+mj-ea"/>
            <a:ea typeface="+mj-ea"/>
          </a:endParaRPr>
        </a:p>
      </dgm:t>
    </dgm:pt>
    <dgm:pt modelId="{F9F280A5-F9EB-4571-9749-0813C2318D54}" type="par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065E80FE-1360-4666-A2CC-95C43CC45468}" type="sib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2C6AF727-57AF-4E80-A3F0-DACADCC59258}" type="pres">
      <dgm:prSet presAssocID="{9CB183DA-FE9E-4AED-944E-9A7127B793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2487DC-F199-404D-810B-33D49753248B}" type="pres">
      <dgm:prSet presAssocID="{B9414785-4AD0-425A-8697-E317429C369A}" presName="parentText" presStyleLbl="node1" presStyleIdx="0" presStyleCnt="2" custScaleY="68276" custLinFactNeighborY="-3292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185C50-DF5E-4E3A-98BA-14A99BF50B1C}" type="pres">
      <dgm:prSet presAssocID="{B9414785-4AD0-425A-8697-E317429C369A}" presName="childText" presStyleLbl="revTx" presStyleIdx="0" presStyleCnt="2" custLinFactNeighborY="-188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E7D355-64B8-4D6C-A34E-13F0EC74CBFC}" type="pres">
      <dgm:prSet presAssocID="{54DE6D48-B254-44C8-956D-E17C49190129}" presName="parentText" presStyleLbl="node1" presStyleIdx="1" presStyleCnt="2" custScaleY="68276" custLinFactNeighborX="0" custLinFactNeighborY="-2134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433B47-3E00-4926-BF0D-0E08AD671E71}" type="pres">
      <dgm:prSet presAssocID="{54DE6D48-B254-44C8-956D-E17C49190129}" presName="childText" presStyleLbl="revTx" presStyleIdx="1" presStyleCnt="2" custScaleY="68522" custLinFactNeighborY="-1364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52C470-ED61-444B-9129-207906EE3FBD}" srcId="{54DE6D48-B254-44C8-956D-E17C49190129}" destId="{F4BCF022-E8D7-432F-AF32-5D33E821E038}" srcOrd="1" destOrd="0" parTransId="{DAACC713-3C86-4E44-B416-E1DEA8F9BB5C}" sibTransId="{0C5CBD5D-17E0-46FF-8738-D6ACFB102365}"/>
    <dgm:cxn modelId="{17D6497F-E634-4CE5-BB28-BFD02E5411E0}" srcId="{9CB183DA-FE9E-4AED-944E-9A7127B7934F}" destId="{B9414785-4AD0-425A-8697-E317429C369A}" srcOrd="0" destOrd="0" parTransId="{512D717E-402D-40FC-B1D1-30E1BC040419}" sibTransId="{BC8D38E9-5F6A-4342-BC91-097252B462B0}"/>
    <dgm:cxn modelId="{8ACE06BC-574F-4D63-904E-46773772F1BA}" type="presOf" srcId="{214737C9-9B36-4B69-9B76-5FB811EDC099}" destId="{B7185C50-DF5E-4E3A-98BA-14A99BF50B1C}" srcOrd="0" destOrd="1" presId="urn:microsoft.com/office/officeart/2005/8/layout/vList2"/>
    <dgm:cxn modelId="{8FAA5D7A-9C05-4A57-B1D8-1C6FB5DD12D2}" type="presOf" srcId="{B9414785-4AD0-425A-8697-E317429C369A}" destId="{5F2487DC-F199-404D-810B-33D49753248B}" srcOrd="0" destOrd="0" presId="urn:microsoft.com/office/officeart/2005/8/layout/vList2"/>
    <dgm:cxn modelId="{6A9853DB-71C9-4C23-BF7D-7B8831EE179D}" type="presOf" srcId="{F4BCF022-E8D7-432F-AF32-5D33E821E038}" destId="{03433B47-3E00-4926-BF0D-0E08AD671E71}" srcOrd="0" destOrd="1" presId="urn:microsoft.com/office/officeart/2005/8/layout/vList2"/>
    <dgm:cxn modelId="{59F0CC60-8589-4CD8-8301-9C648BE380FF}" srcId="{9CB183DA-FE9E-4AED-944E-9A7127B7934F}" destId="{54DE6D48-B254-44C8-956D-E17C49190129}" srcOrd="1" destOrd="0" parTransId="{CCA87BE8-8406-4E42-A156-6FEA283B0A4A}" sibTransId="{5F4223C2-4BC2-47F9-AB4F-73FB534EB0A8}"/>
    <dgm:cxn modelId="{7E8B392F-F566-48B9-A190-E78BE81BF13D}" type="presOf" srcId="{2226C7E4-AB0D-4181-B153-6D2C723EF884}" destId="{B7185C50-DF5E-4E3A-98BA-14A99BF50B1C}" srcOrd="0" destOrd="0" presId="urn:microsoft.com/office/officeart/2005/8/layout/vList2"/>
    <dgm:cxn modelId="{5F2106C2-29CE-4A2E-BB2C-C30DDF2D778D}" type="presOf" srcId="{E0ECEF57-FA78-4B68-85C0-0AC74A4CED8F}" destId="{03433B47-3E00-4926-BF0D-0E08AD671E71}" srcOrd="0" destOrd="0" presId="urn:microsoft.com/office/officeart/2005/8/layout/vList2"/>
    <dgm:cxn modelId="{75176257-873D-452E-9F3D-7BE0FF93A3E6}" type="presOf" srcId="{54DE6D48-B254-44C8-956D-E17C49190129}" destId="{00E7D355-64B8-4D6C-A34E-13F0EC74CBFC}" srcOrd="0" destOrd="0" presId="urn:microsoft.com/office/officeart/2005/8/layout/vList2"/>
    <dgm:cxn modelId="{75A5667D-C427-4951-912E-CE0EFD583557}" srcId="{B9414785-4AD0-425A-8697-E317429C369A}" destId="{2226C7E4-AB0D-4181-B153-6D2C723EF884}" srcOrd="0" destOrd="0" parTransId="{F256E169-5BDC-49CB-96D1-2D746ED00170}" sibTransId="{6D35943A-1911-4DD2-BE11-0942BB2B37DE}"/>
    <dgm:cxn modelId="{4C8EF780-0A6B-4B2F-B9CA-61C5C652C18F}" srcId="{54DE6D48-B254-44C8-956D-E17C49190129}" destId="{E0ECEF57-FA78-4B68-85C0-0AC74A4CED8F}" srcOrd="0" destOrd="0" parTransId="{14ACA1F5-6D39-43D6-8361-8FE1E54FD304}" sibTransId="{3D535A4E-6477-4C92-B8E5-A61FAAF05618}"/>
    <dgm:cxn modelId="{63D3F01B-A3C3-4EAA-9425-A84E8E0C031D}" srcId="{B9414785-4AD0-425A-8697-E317429C369A}" destId="{214737C9-9B36-4B69-9B76-5FB811EDC099}" srcOrd="1" destOrd="0" parTransId="{F9F280A5-F9EB-4571-9749-0813C2318D54}" sibTransId="{065E80FE-1360-4666-A2CC-95C43CC45468}"/>
    <dgm:cxn modelId="{3C18500F-9E31-456B-9373-0627BCC720AE}" type="presOf" srcId="{9CB183DA-FE9E-4AED-944E-9A7127B7934F}" destId="{2C6AF727-57AF-4E80-A3F0-DACADCC59258}" srcOrd="0" destOrd="0" presId="urn:microsoft.com/office/officeart/2005/8/layout/vList2"/>
    <dgm:cxn modelId="{D492DE37-CCEF-4FD2-927A-A29073013496}" type="presParOf" srcId="{2C6AF727-57AF-4E80-A3F0-DACADCC59258}" destId="{5F2487DC-F199-404D-810B-33D49753248B}" srcOrd="0" destOrd="0" presId="urn:microsoft.com/office/officeart/2005/8/layout/vList2"/>
    <dgm:cxn modelId="{9ECB71F6-25B8-4DE8-AC75-781686CC5C9D}" type="presParOf" srcId="{2C6AF727-57AF-4E80-A3F0-DACADCC59258}" destId="{B7185C50-DF5E-4E3A-98BA-14A99BF50B1C}" srcOrd="1" destOrd="0" presId="urn:microsoft.com/office/officeart/2005/8/layout/vList2"/>
    <dgm:cxn modelId="{81522366-EF82-4C3B-A04D-B4698ED1B61A}" type="presParOf" srcId="{2C6AF727-57AF-4E80-A3F0-DACADCC59258}" destId="{00E7D355-64B8-4D6C-A34E-13F0EC74CBFC}" srcOrd="2" destOrd="0" presId="urn:microsoft.com/office/officeart/2005/8/layout/vList2"/>
    <dgm:cxn modelId="{396B173A-40DD-40A4-B3D5-B6F4C6F8BBD7}" type="presParOf" srcId="{2C6AF727-57AF-4E80-A3F0-DACADCC59258}" destId="{03433B47-3E00-4926-BF0D-0E08AD671E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DCF50-7F29-4EE2-BC6D-9341B88BCB4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3CB84D5-8CED-4B7C-B813-1CB940511061}">
      <dgm:prSet/>
      <dgm:spPr/>
      <dgm:t>
        <a:bodyPr/>
        <a:lstStyle/>
        <a:p>
          <a:pPr latinLnBrk="1"/>
          <a:endParaRPr lang="ko-KR" sz="1800" dirty="0">
            <a:latin typeface="+mj-ea"/>
            <a:ea typeface="+mj-ea"/>
          </a:endParaRPr>
        </a:p>
      </dgm:t>
    </dgm:pt>
    <dgm:pt modelId="{DD50D0D7-4057-4018-89F6-4BA696F1D428}" type="sib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30C824F8-A0D7-46DB-9FFF-35B9695113A8}" type="par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5D0CB7CF-90C6-4DB5-BBA7-DF7CD8F1F06E}">
      <dgm:prSet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관리자 페이지 회원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약품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게시판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질병 목록을 관리 가능</a:t>
          </a:r>
        </a:p>
      </dgm:t>
    </dgm:pt>
    <dgm:pt modelId="{20886DCA-2A3F-49EF-81E6-5ECFC747FF09}" type="sib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950B93BD-AFA1-4CD2-BC86-3DFB914F7168}" type="par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54E6AE34-73C9-498B-A836-6102D6FC473F}">
      <dgm:prSet/>
      <dgm:spPr/>
      <dgm:t>
        <a:bodyPr/>
        <a:lstStyle/>
        <a:p>
          <a:pPr latinLnBrk="1"/>
          <a:r>
            <a:rPr lang="ko-KR" sz="1800" b="0" i="0" baseline="0" dirty="0">
              <a:latin typeface="+mj-ea"/>
              <a:ea typeface="+mj-ea"/>
            </a:rPr>
            <a:t>게시판</a:t>
          </a:r>
          <a:r>
            <a:rPr lang="en-US" altLang="ko-KR" sz="1800" b="0" i="0" baseline="0" dirty="0">
              <a:latin typeface="+mj-ea"/>
              <a:ea typeface="+mj-ea"/>
            </a:rPr>
            <a:t> </a:t>
          </a:r>
          <a:r>
            <a:rPr lang="en-US" sz="1800" b="0" i="0" baseline="0" dirty="0">
              <a:latin typeface="+mj-ea"/>
              <a:ea typeface="+mj-ea"/>
            </a:rPr>
            <a:t>Q&amp;A, </a:t>
          </a:r>
          <a:r>
            <a:rPr lang="ko-KR" sz="1800" dirty="0">
              <a:latin typeface="+mj-ea"/>
              <a:ea typeface="+mj-ea"/>
            </a:rPr>
            <a:t>후기 작성 가능</a:t>
          </a:r>
        </a:p>
      </dgm:t>
    </dgm:pt>
    <dgm:pt modelId="{463BA40F-9B08-4CB1-8890-B83F95A4F799}" type="sib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C0E503C0-EE4D-4296-867A-AB238F88E800}" type="par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8AFACA73-56D9-4A79-B676-353F1F1F2BB1}">
      <dgm:prSet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찾은 약품을 저장 및 삭제 가능</a:t>
          </a:r>
        </a:p>
      </dgm:t>
    </dgm:pt>
    <dgm:pt modelId="{D52F0D51-773C-4F53-807D-5351619D8A08}" type="sib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7FB41407-A847-4CFA-BC10-C0643BB9AF71}" type="par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C00F6D31-2C3C-4175-AE49-9E1F4A8F2401}">
      <dgm:prSet custT="1"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증상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복용 연령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dirty="0">
            <a:latin typeface="+mj-ea"/>
            <a:ea typeface="+mj-ea"/>
          </a:endParaRPr>
        </a:p>
      </dgm:t>
    </dgm:pt>
    <dgm:pt modelId="{769DBDC3-151A-415C-9C59-739A629083A4}" type="sib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D4AE4FA8-B2BA-4D54-84D8-315AC4B5304D}" type="par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74BA584D-CF5B-4A4F-8431-C56A6D67040A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유저 로그인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회원가입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탈퇴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아이디</a:t>
          </a:r>
          <a:r>
            <a:rPr lang="en-US" altLang="ko-KR" sz="1800" dirty="0">
              <a:latin typeface="+mj-ea"/>
              <a:ea typeface="+mj-ea"/>
            </a:rPr>
            <a:t>/</a:t>
          </a:r>
          <a:r>
            <a:rPr lang="ko-KR" altLang="en-US" sz="1800" dirty="0">
              <a:latin typeface="+mj-ea"/>
              <a:ea typeface="+mj-ea"/>
            </a:rPr>
            <a:t>비밀번호 찾기 기능</a:t>
          </a:r>
        </a:p>
      </dgm:t>
    </dgm:pt>
    <dgm:pt modelId="{1BC59258-907D-4CAD-8913-62B6888C5B13}" type="sib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DA85EC22-3A1C-4C8E-BC8A-0E37B5B13BBC}" type="par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B254B7EF-6F1D-4115-94FC-0ADD78F4F935}">
      <dgm:prSet custT="1"/>
      <dgm:spPr/>
      <dgm:t>
        <a:bodyPr/>
        <a:lstStyle/>
        <a:p>
          <a:pPr latinLnBrk="1"/>
          <a:r>
            <a:rPr lang="ko-KR" altLang="en-US" sz="2600" b="1" i="0" baseline="0" dirty="0">
              <a:latin typeface="+mj-ea"/>
              <a:ea typeface="+mj-ea"/>
            </a:rPr>
            <a:t>기능 요약</a:t>
          </a:r>
          <a:endParaRPr lang="ko-KR" altLang="en-US" sz="2600" dirty="0">
            <a:latin typeface="+mj-ea"/>
            <a:ea typeface="+mj-ea"/>
          </a:endParaRPr>
        </a:p>
      </dgm:t>
    </dgm:pt>
    <dgm:pt modelId="{DD44C376-DE0E-46C5-BC9A-040CE4C77A43}" type="sib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D135DEC6-48EE-4039-A36F-E1672100A246}" type="par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074DC362-9AF7-411A-9B38-55E4D2DE9EC5}" type="pres">
      <dgm:prSet presAssocID="{C1EDCF50-7F29-4EE2-BC6D-9341B88BCB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D86E-7AB0-4B15-8C08-451D26782920}" type="pres">
      <dgm:prSet presAssocID="{B254B7EF-6F1D-4115-94FC-0ADD78F4F935}" presName="parentText" presStyleLbl="node1" presStyleIdx="0" presStyleCnt="1" custScaleY="67160" custLinFactNeighborY="-1316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5630FD-713E-4FB0-8EC5-24463A45A846}" type="pres">
      <dgm:prSet presAssocID="{B254B7EF-6F1D-4115-94FC-0ADD78F4F935}" presName="childText" presStyleLbl="revTx" presStyleIdx="0" presStyleCnt="1" custLinFactNeighborX="0" custLinFactNeighborY="-46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8B1449C-1F3F-436A-BC7A-E589870FEA38}" srcId="{B254B7EF-6F1D-4115-94FC-0ADD78F4F935}" destId="{8AFACA73-56D9-4A79-B676-353F1F1F2BB1}" srcOrd="2" destOrd="0" parTransId="{7FB41407-A847-4CFA-BC10-C0643BB9AF71}" sibTransId="{D52F0D51-773C-4F53-807D-5351619D8A08}"/>
    <dgm:cxn modelId="{A12291DF-5CC4-4890-8A08-341F0D3F6CDD}" type="presOf" srcId="{8AFACA73-56D9-4A79-B676-353F1F1F2BB1}" destId="{6E5630FD-713E-4FB0-8EC5-24463A45A846}" srcOrd="0" destOrd="2" presId="urn:microsoft.com/office/officeart/2005/8/layout/vList2"/>
    <dgm:cxn modelId="{FD4E82FE-10DD-40A3-B1BD-F4B368AD75E7}" srcId="{C1EDCF50-7F29-4EE2-BC6D-9341B88BCB4B}" destId="{B254B7EF-6F1D-4115-94FC-0ADD78F4F935}" srcOrd="0" destOrd="0" parTransId="{D135DEC6-48EE-4039-A36F-E1672100A246}" sibTransId="{DD44C376-DE0E-46C5-BC9A-040CE4C77A43}"/>
    <dgm:cxn modelId="{30577099-9885-44FC-8B84-4F7DF908351F}" type="presOf" srcId="{5D0CB7CF-90C6-4DB5-BBA7-DF7CD8F1F06E}" destId="{6E5630FD-713E-4FB0-8EC5-24463A45A846}" srcOrd="0" destOrd="4" presId="urn:microsoft.com/office/officeart/2005/8/layout/vList2"/>
    <dgm:cxn modelId="{C6FAB730-482F-4751-88CE-09523748EA56}" type="presOf" srcId="{C3CB84D5-8CED-4B7C-B813-1CB940511061}" destId="{6E5630FD-713E-4FB0-8EC5-24463A45A846}" srcOrd="0" destOrd="5" presId="urn:microsoft.com/office/officeart/2005/8/layout/vList2"/>
    <dgm:cxn modelId="{6A80DF05-1B32-40F1-ACA7-6C29AC4C7722}" srcId="{B254B7EF-6F1D-4115-94FC-0ADD78F4F935}" destId="{C3CB84D5-8CED-4B7C-B813-1CB940511061}" srcOrd="5" destOrd="0" parTransId="{30C824F8-A0D7-46DB-9FFF-35B9695113A8}" sibTransId="{DD50D0D7-4057-4018-89F6-4BA696F1D428}"/>
    <dgm:cxn modelId="{087576B2-6907-4F30-880C-796907288A86}" srcId="{B254B7EF-6F1D-4115-94FC-0ADD78F4F935}" destId="{74BA584D-CF5B-4A4F-8431-C56A6D67040A}" srcOrd="0" destOrd="0" parTransId="{DA85EC22-3A1C-4C8E-BC8A-0E37B5B13BBC}" sibTransId="{1BC59258-907D-4CAD-8913-62B6888C5B13}"/>
    <dgm:cxn modelId="{20004FA7-34C0-490F-BD04-E61A803DF639}" type="presOf" srcId="{74BA584D-CF5B-4A4F-8431-C56A6D67040A}" destId="{6E5630FD-713E-4FB0-8EC5-24463A45A846}" srcOrd="0" destOrd="0" presId="urn:microsoft.com/office/officeart/2005/8/layout/vList2"/>
    <dgm:cxn modelId="{7C39C66F-A25E-44E1-A10B-ACAD47EBF7F3}" type="presOf" srcId="{B254B7EF-6F1D-4115-94FC-0ADD78F4F935}" destId="{CC41D86E-7AB0-4B15-8C08-451D26782920}" srcOrd="0" destOrd="0" presId="urn:microsoft.com/office/officeart/2005/8/layout/vList2"/>
    <dgm:cxn modelId="{00C2A4C0-FDC7-4F55-A084-86C16B85EB71}" type="presOf" srcId="{C1EDCF50-7F29-4EE2-BC6D-9341B88BCB4B}" destId="{074DC362-9AF7-411A-9B38-55E4D2DE9EC5}" srcOrd="0" destOrd="0" presId="urn:microsoft.com/office/officeart/2005/8/layout/vList2"/>
    <dgm:cxn modelId="{C3EAD954-F64A-4DC9-B328-7FB359911B8D}" srcId="{B254B7EF-6F1D-4115-94FC-0ADD78F4F935}" destId="{C00F6D31-2C3C-4175-AE49-9E1F4A8F2401}" srcOrd="1" destOrd="0" parTransId="{D4AE4FA8-B2BA-4D54-84D8-315AC4B5304D}" sibTransId="{769DBDC3-151A-415C-9C59-739A629083A4}"/>
    <dgm:cxn modelId="{423E52C7-2984-434F-AD2D-2CA3A5C0F1B3}" type="presOf" srcId="{54E6AE34-73C9-498B-A836-6102D6FC473F}" destId="{6E5630FD-713E-4FB0-8EC5-24463A45A846}" srcOrd="0" destOrd="3" presId="urn:microsoft.com/office/officeart/2005/8/layout/vList2"/>
    <dgm:cxn modelId="{4400B70E-F30F-4E9A-B5E9-D705B124F3D1}" type="presOf" srcId="{C00F6D31-2C3C-4175-AE49-9E1F4A8F2401}" destId="{6E5630FD-713E-4FB0-8EC5-24463A45A846}" srcOrd="0" destOrd="1" presId="urn:microsoft.com/office/officeart/2005/8/layout/vList2"/>
    <dgm:cxn modelId="{573F909B-474C-42E8-9D91-5816DE48DE02}" srcId="{B254B7EF-6F1D-4115-94FC-0ADD78F4F935}" destId="{5D0CB7CF-90C6-4DB5-BBA7-DF7CD8F1F06E}" srcOrd="4" destOrd="0" parTransId="{950B93BD-AFA1-4CD2-BC86-3DFB914F7168}" sibTransId="{20886DCA-2A3F-49EF-81E6-5ECFC747FF09}"/>
    <dgm:cxn modelId="{E8E93887-704D-4D10-8D8D-DFDA7BE03FFD}" srcId="{B254B7EF-6F1D-4115-94FC-0ADD78F4F935}" destId="{54E6AE34-73C9-498B-A836-6102D6FC473F}" srcOrd="3" destOrd="0" parTransId="{C0E503C0-EE4D-4296-867A-AB238F88E800}" sibTransId="{463BA40F-9B08-4CB1-8890-B83F95A4F799}"/>
    <dgm:cxn modelId="{EBE93281-1ED6-465C-9280-10A91A1A92F7}" type="presParOf" srcId="{074DC362-9AF7-411A-9B38-55E4D2DE9EC5}" destId="{CC41D86E-7AB0-4B15-8C08-451D26782920}" srcOrd="0" destOrd="0" presId="urn:microsoft.com/office/officeart/2005/8/layout/vList2"/>
    <dgm:cxn modelId="{CBBD5160-1FDC-4AD1-9AE2-D657D0595355}" type="presParOf" srcId="{074DC362-9AF7-411A-9B38-55E4D2DE9EC5}" destId="{6E5630FD-713E-4FB0-8EC5-24463A45A84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487DC-F199-404D-810B-33D49753248B}">
      <dsp:nvSpPr>
        <dsp:cNvPr id="0" name=""/>
        <dsp:cNvSpPr/>
      </dsp:nvSpPr>
      <dsp:spPr>
        <a:xfrm>
          <a:off x="0" y="58137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+mj-ea"/>
              <a:ea typeface="+mj-ea"/>
            </a:rPr>
            <a:t>기획 배경</a:t>
          </a:r>
        </a:p>
      </dsp:txBody>
      <dsp:txXfrm>
        <a:off x="39893" y="98030"/>
        <a:ext cx="10456315" cy="737416"/>
      </dsp:txXfrm>
    </dsp:sp>
    <dsp:sp modelId="{B7185C50-DF5E-4E3A-98BA-14A99BF50B1C}">
      <dsp:nvSpPr>
        <dsp:cNvPr id="0" name=""/>
        <dsp:cNvSpPr/>
      </dsp:nvSpPr>
      <dsp:spPr>
        <a:xfrm>
          <a:off x="0" y="1041922"/>
          <a:ext cx="10536101" cy="119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구매할 수 있도록 도와주는 서비스를 기획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800" kern="1200" dirty="0">
            <a:latin typeface="+mj-ea"/>
            <a:ea typeface="+mj-ea"/>
          </a:endParaRPr>
        </a:p>
      </dsp:txBody>
      <dsp:txXfrm>
        <a:off x="0" y="1041922"/>
        <a:ext cx="10536101" cy="1191155"/>
      </dsp:txXfrm>
    </dsp:sp>
    <dsp:sp modelId="{00E7D355-64B8-4D6C-A34E-13F0EC74CBFC}">
      <dsp:nvSpPr>
        <dsp:cNvPr id="0" name=""/>
        <dsp:cNvSpPr/>
      </dsp:nvSpPr>
      <dsp:spPr>
        <a:xfrm>
          <a:off x="0" y="2204431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+mj-ea"/>
              <a:ea typeface="+mj-ea"/>
            </a:rPr>
            <a:t>기대 효과</a:t>
          </a:r>
        </a:p>
      </dsp:txBody>
      <dsp:txXfrm>
        <a:off x="39893" y="2244324"/>
        <a:ext cx="10456315" cy="737416"/>
      </dsp:txXfrm>
    </dsp:sp>
    <dsp:sp modelId="{03433B47-3E00-4926-BF0D-0E08AD671E71}">
      <dsp:nvSpPr>
        <dsp:cNvPr id="0" name=""/>
        <dsp:cNvSpPr/>
      </dsp:nvSpPr>
      <dsp:spPr>
        <a:xfrm>
          <a:off x="0" y="3112567"/>
          <a:ext cx="10536101" cy="81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상황에 대해 검색 하지 않고 저장된 정보를 활용하여 검색으로 인한 소요시간 최소화</a:t>
          </a:r>
        </a:p>
      </dsp:txBody>
      <dsp:txXfrm>
        <a:off x="0" y="3112567"/>
        <a:ext cx="10536101" cy="816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D86E-7AB0-4B15-8C08-451D26782920}">
      <dsp:nvSpPr>
        <dsp:cNvPr id="0" name=""/>
        <dsp:cNvSpPr/>
      </dsp:nvSpPr>
      <dsp:spPr>
        <a:xfrm>
          <a:off x="0" y="69729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i="0" kern="1200" baseline="0" dirty="0">
              <a:latin typeface="+mj-ea"/>
              <a:ea typeface="+mj-ea"/>
            </a:rPr>
            <a:t>기능 요약</a:t>
          </a:r>
          <a:endParaRPr lang="ko-KR" altLang="en-US" sz="2600" kern="1200" dirty="0">
            <a:latin typeface="+mj-ea"/>
            <a:ea typeface="+mj-ea"/>
          </a:endParaRPr>
        </a:p>
      </dsp:txBody>
      <dsp:txXfrm>
        <a:off x="39893" y="109622"/>
        <a:ext cx="10456315" cy="737416"/>
      </dsp:txXfrm>
    </dsp:sp>
    <dsp:sp modelId="{6E5630FD-713E-4FB0-8EC5-24463A45A846}">
      <dsp:nvSpPr>
        <dsp:cNvPr id="0" name=""/>
        <dsp:cNvSpPr/>
      </dsp:nvSpPr>
      <dsp:spPr>
        <a:xfrm>
          <a:off x="0" y="1175294"/>
          <a:ext cx="10536101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유저 로그인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회원가입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탈퇴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아이디</a:t>
          </a:r>
          <a:r>
            <a:rPr lang="en-US" altLang="ko-KR" sz="1800" kern="1200" dirty="0">
              <a:latin typeface="+mj-ea"/>
              <a:ea typeface="+mj-ea"/>
            </a:rPr>
            <a:t>/</a:t>
          </a:r>
          <a:r>
            <a:rPr lang="ko-KR" altLang="en-US" sz="1800" kern="1200" dirty="0">
              <a:latin typeface="+mj-ea"/>
              <a:ea typeface="+mj-ea"/>
            </a:rPr>
            <a:t>비밀번호 찾기 기능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증상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복용 연령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kern="1200" dirty="0">
            <a:latin typeface="+mj-ea"/>
            <a:ea typeface="+mj-ea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찾은 약품을 저장 및 삭제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b="0" i="0" kern="1200" baseline="0" dirty="0">
              <a:latin typeface="+mj-ea"/>
              <a:ea typeface="+mj-ea"/>
            </a:rPr>
            <a:t>게시판</a:t>
          </a:r>
          <a:r>
            <a:rPr lang="en-US" altLang="ko-KR" sz="1800" b="0" i="0" kern="1200" baseline="0" dirty="0">
              <a:latin typeface="+mj-ea"/>
              <a:ea typeface="+mj-ea"/>
            </a:rPr>
            <a:t> </a:t>
          </a:r>
          <a:r>
            <a:rPr lang="en-US" sz="1800" b="0" i="0" kern="1200" baseline="0" dirty="0">
              <a:latin typeface="+mj-ea"/>
              <a:ea typeface="+mj-ea"/>
            </a:rPr>
            <a:t>Q&amp;A, </a:t>
          </a:r>
          <a:r>
            <a:rPr lang="ko-KR" sz="1800" kern="1200" dirty="0">
              <a:latin typeface="+mj-ea"/>
              <a:ea typeface="+mj-ea"/>
            </a:rPr>
            <a:t>후기 작성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관리자 페이지 회원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약품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게시판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질병 목록을 관리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sz="1800" kern="1200" dirty="0">
            <a:latin typeface="+mj-ea"/>
            <a:ea typeface="+mj-ea"/>
          </a:endParaRPr>
        </a:p>
      </dsp:txBody>
      <dsp:txXfrm>
        <a:off x="0" y="1175294"/>
        <a:ext cx="10536101" cy="2623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55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82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151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740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802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7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14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84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80D82D-69F1-4B45-A4E2-692F642A948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4C21A4A-EF75-EB6D-61D1-49D4DE1E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4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ahoma" panose="020B0604030504040204" pitchFamily="34" charset="0"/>
                </a:rPr>
                <a:t>Medicine Search Project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약 데이터 정보 검색 사이트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9145477" y="5055082"/>
              <a:ext cx="1887055" cy="1274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팀 장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 중 표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팀 원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장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준 </a:t>
              </a:r>
              <a:r>
                <a:rPr lang="ko-KR" altLang="en-US" sz="1800" dirty="0" err="1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녕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강 동 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61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Admin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latin typeface="+mj-ea"/>
                <a:ea typeface="+mj-ea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80983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8"/>
            <a:ext cx="8388000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47867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9"/>
            <a:ext cx="8388000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5881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1" y="1566289"/>
            <a:ext cx="8387998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8050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1" y="1566289"/>
            <a:ext cx="8387998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7626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72436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53F33-7D8D-8FE5-0BD0-7BA97BD20BB5}"/>
              </a:ext>
            </a:extLst>
          </p:cNvPr>
          <p:cNvSpPr/>
          <p:nvPr/>
        </p:nvSpPr>
        <p:spPr>
          <a:xfrm>
            <a:off x="3330554" y="3140968"/>
            <a:ext cx="648072" cy="918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25A31-742F-A4DF-DE7D-F7DCE654796A}"/>
              </a:ext>
            </a:extLst>
          </p:cNvPr>
          <p:cNvSpPr txBox="1"/>
          <p:nvPr/>
        </p:nvSpPr>
        <p:spPr>
          <a:xfrm>
            <a:off x="3048000" y="312935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❶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5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</a:t>
              </a:r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98DCD1-B47D-E218-627B-43F14275AA8D}"/>
              </a:ext>
            </a:extLst>
          </p:cNvPr>
          <p:cNvSpPr/>
          <p:nvPr/>
        </p:nvSpPr>
        <p:spPr>
          <a:xfrm>
            <a:off x="1991544" y="1935882"/>
            <a:ext cx="720080" cy="1133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97193-73C3-231D-F6A0-D4608136C0BA}"/>
              </a:ext>
            </a:extLst>
          </p:cNvPr>
          <p:cNvSpPr/>
          <p:nvPr/>
        </p:nvSpPr>
        <p:spPr>
          <a:xfrm>
            <a:off x="8688288" y="1988840"/>
            <a:ext cx="1440160" cy="1115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66244D-FCD0-4573-91E4-AD4264392030}"/>
              </a:ext>
            </a:extLst>
          </p:cNvPr>
          <p:cNvSpPr/>
          <p:nvPr/>
        </p:nvSpPr>
        <p:spPr>
          <a:xfrm>
            <a:off x="8688288" y="3356992"/>
            <a:ext cx="1440160" cy="2736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E86F7-3856-166E-F742-03299A76204F}"/>
              </a:ext>
            </a:extLst>
          </p:cNvPr>
          <p:cNvSpPr txBox="1"/>
          <p:nvPr/>
        </p:nvSpPr>
        <p:spPr>
          <a:xfrm>
            <a:off x="1703512" y="187342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❶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39002" y="1922317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❷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39002" y="3329541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0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시  연</a:t>
            </a:r>
          </a:p>
        </p:txBody>
      </p:sp>
    </p:spTree>
    <p:extLst>
      <p:ext uri="{BB962C8B-B14F-4D97-AF65-F5344CB8AC3E}">
        <p14:creationId xmlns:p14="http://schemas.microsoft.com/office/powerpoint/2010/main" val="253471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/>
              <a:t>Q</a:t>
            </a:r>
            <a:r>
              <a:rPr lang="ko-KR" altLang="en-US" sz="8000" dirty="0"/>
              <a:t> </a:t>
            </a:r>
            <a:r>
              <a:rPr lang="en-US" altLang="ko-KR" sz="8000" dirty="0"/>
              <a:t>&amp;</a:t>
            </a:r>
            <a:r>
              <a:rPr lang="ko-KR" altLang="en-US" sz="8000" dirty="0"/>
              <a:t> </a:t>
            </a:r>
            <a:r>
              <a:rPr lang="en-US" altLang="ko-KR" sz="8000" dirty="0"/>
              <a:t>A</a:t>
            </a:r>
            <a:r>
              <a:rPr lang="ko-KR" altLang="en-US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3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84C21A4A-EF75-EB6D-61D1-49D4DE1EA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52234" y="450298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ko-KR" altLang="en-US" sz="4300" b="1" dirty="0">
                <a:solidFill>
                  <a:srgbClr val="006699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BB45BB-AE32-C790-15D9-067FC7911310}"/>
              </a:ext>
            </a:extLst>
          </p:cNvPr>
          <p:cNvSpPr txBox="1"/>
          <p:nvPr/>
        </p:nvSpPr>
        <p:spPr>
          <a:xfrm>
            <a:off x="1775520" y="1340768"/>
            <a:ext cx="635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프로젝트 소</a:t>
            </a:r>
            <a:r>
              <a:rPr lang="ko-KR" altLang="en-US" sz="2200" b="1" dirty="0">
                <a:ln w="0"/>
                <a:latin typeface="+mj-ea"/>
                <a:ea typeface="+mj-ea"/>
              </a:rPr>
              <a:t>개</a:t>
            </a:r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endParaRPr lang="en-US" altLang="ko-KR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82074" y="4349496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화면 </a:t>
            </a:r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10F26-6892-F67D-13B3-F644E62B74C5}"/>
              </a:ext>
            </a:extLst>
          </p:cNvPr>
          <p:cNvSpPr txBox="1"/>
          <p:nvPr/>
        </p:nvSpPr>
        <p:spPr>
          <a:xfrm>
            <a:off x="1774964" y="4900464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09577-5CEC-1614-A594-46815786E8CA}"/>
              </a:ext>
            </a:extLst>
          </p:cNvPr>
          <p:cNvSpPr txBox="1"/>
          <p:nvPr/>
        </p:nvSpPr>
        <p:spPr>
          <a:xfrm>
            <a:off x="1782074" y="3284984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ERD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75515" y="3817173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User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6010" y="1412776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55024" y="1970705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1-1) </a:t>
            </a:r>
            <a:r>
              <a:rPr lang="ko-KR" altLang="en-US" sz="17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55024" y="2441642"/>
            <a:ext cx="19271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1-2) </a:t>
            </a:r>
            <a:r>
              <a:rPr lang="ko-KR" altLang="en-US" sz="1700" b="1" dirty="0">
                <a:latin typeface="+mj-ea"/>
                <a:ea typeface="+mj-ea"/>
              </a:rPr>
              <a:t>기술 및 도구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6010" y="3264342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6010" y="379834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06010" y="4334108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459" y="486968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5787684" y="1755648"/>
            <a:ext cx="10363200" cy="3742632"/>
            <a:chOff x="902208" y="1755648"/>
            <a:chExt cx="10363200" cy="3742632"/>
          </a:xfrm>
        </p:grpSpPr>
        <p:sp>
          <p:nvSpPr>
            <p:cNvPr id="51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10847802" y="5055082"/>
              <a:ext cx="184730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ko-KR" altLang="en-US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55024" y="2897841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latin typeface="+mj-ea"/>
                <a:ea typeface="+mj-ea"/>
              </a:rPr>
              <a:t>1-3) </a:t>
            </a:r>
            <a:r>
              <a:rPr lang="ko-KR" altLang="en-US" sz="1700" b="1" dirty="0">
                <a:latin typeface="+mj-ea"/>
                <a:ea typeface="+mj-ea"/>
              </a:rPr>
              <a:t>프로젝트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0E60D-C7DB-59EB-9AE9-79B660EE7EA8}"/>
              </a:ext>
            </a:extLst>
          </p:cNvPr>
          <p:cNvSpPr txBox="1"/>
          <p:nvPr/>
        </p:nvSpPr>
        <p:spPr>
          <a:xfrm>
            <a:off x="1774964" y="5433481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0"/>
                <a:solidFill>
                  <a:schemeClr val="tx1"/>
                </a:solidFill>
                <a:latin typeface="+mj-ea"/>
                <a:ea typeface="+mj-ea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686FE-15C8-B3C6-48C4-9D275D8661F2}"/>
              </a:ext>
            </a:extLst>
          </p:cNvPr>
          <p:cNvSpPr txBox="1"/>
          <p:nvPr/>
        </p:nvSpPr>
        <p:spPr>
          <a:xfrm>
            <a:off x="1205459" y="5402704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942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109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C907A1-3219-09DC-B2DD-EDF70C50E055}"/>
              </a:ext>
            </a:extLst>
          </p:cNvPr>
          <p:cNvGrpSpPr/>
          <p:nvPr/>
        </p:nvGrpSpPr>
        <p:grpSpPr>
          <a:xfrm>
            <a:off x="914724" y="560058"/>
            <a:ext cx="10379741" cy="4612015"/>
            <a:chOff x="914724" y="560058"/>
            <a:chExt cx="10379741" cy="46120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소개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607859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F39FF-BC0A-D4E1-DA55-F92E7613B9B7}"/>
                </a:ext>
              </a:extLst>
            </p:cNvPr>
            <p:cNvGrpSpPr/>
            <p:nvPr/>
          </p:nvGrpSpPr>
          <p:grpSpPr>
            <a:xfrm>
              <a:off x="914724" y="1981200"/>
              <a:ext cx="10379741" cy="3190873"/>
              <a:chOff x="914724" y="1981200"/>
              <a:chExt cx="10379741" cy="319087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650AD3-824A-4ACB-AF33-26835E31066E}"/>
                  </a:ext>
                </a:extLst>
              </p:cNvPr>
              <p:cNvSpPr/>
              <p:nvPr/>
            </p:nvSpPr>
            <p:spPr>
              <a:xfrm>
                <a:off x="914724" y="1981201"/>
                <a:ext cx="1718617" cy="1807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6E2DC1B-8811-7E0C-4B78-723B07DEAD65}"/>
                  </a:ext>
                </a:extLst>
              </p:cNvPr>
              <p:cNvSpPr/>
              <p:nvPr/>
            </p:nvSpPr>
            <p:spPr>
              <a:xfrm>
                <a:off x="2998831" y="1981200"/>
                <a:ext cx="1853999" cy="180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D3625F-315F-7414-C54F-F8ADED0F025A}"/>
                  </a:ext>
                </a:extLst>
              </p:cNvPr>
              <p:cNvSpPr/>
              <p:nvPr/>
            </p:nvSpPr>
            <p:spPr>
              <a:xfrm>
                <a:off x="7057942" y="1981200"/>
                <a:ext cx="1995315" cy="1807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167A47-2477-F400-7925-F5ADB609CAE6}"/>
                  </a:ext>
                </a:extLst>
              </p:cNvPr>
              <p:cNvSpPr/>
              <p:nvPr/>
            </p:nvSpPr>
            <p:spPr>
              <a:xfrm>
                <a:off x="9408368" y="1981200"/>
                <a:ext cx="1886097" cy="18078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D8A5-2A46-44A1-5FA0-184A86342FA9}"/>
                  </a:ext>
                </a:extLst>
              </p:cNvPr>
              <p:cNvSpPr txBox="1"/>
              <p:nvPr/>
            </p:nvSpPr>
            <p:spPr>
              <a:xfrm>
                <a:off x="1228725" y="4541131"/>
                <a:ext cx="973455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일반의약품</a:t>
                </a:r>
                <a:r>
                  <a:rPr lang="ko-KR" altLang="en-US" sz="3500" b="1" spc="300" dirty="0">
                    <a:latin typeface="+mj-ea"/>
                    <a:ea typeface="+mj-ea"/>
                  </a:rPr>
                  <a:t> 및 </a:t>
                </a:r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안전상비약</a:t>
                </a:r>
                <a:endParaRPr lang="ko-KR" altLang="en-US" sz="35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A4A37C-51C2-5070-2E15-378E0B5C6B2D}"/>
                  </a:ext>
                </a:extLst>
              </p:cNvPr>
              <p:cNvSpPr/>
              <p:nvPr/>
            </p:nvSpPr>
            <p:spPr>
              <a:xfrm>
                <a:off x="5324084" y="2708920"/>
                <a:ext cx="1378748" cy="63094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1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7F2676-C018-5769-F115-4700C6FEF20B}"/>
              </a:ext>
            </a:extLst>
          </p:cNvPr>
          <p:cNvGrpSpPr/>
          <p:nvPr/>
        </p:nvGrpSpPr>
        <p:grpSpPr>
          <a:xfrm>
            <a:off x="827948" y="560058"/>
            <a:ext cx="10536101" cy="5605246"/>
            <a:chOff x="827948" y="560058"/>
            <a:chExt cx="10536101" cy="560524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827948" y="560058"/>
              <a:ext cx="10536101" cy="1557301"/>
              <a:chOff x="827948" y="560058"/>
              <a:chExt cx="10536101" cy="155730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15CAA7-841E-A0DE-B645-FFA1366F3490}"/>
                  </a:ext>
                </a:extLst>
              </p:cNvPr>
              <p:cNvSpPr txBox="1"/>
              <p:nvPr/>
            </p:nvSpPr>
            <p:spPr>
              <a:xfrm>
                <a:off x="827948" y="1622865"/>
                <a:ext cx="10536101" cy="49449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altLang="ko-KR" sz="2000" dirty="0">
                  <a:latin typeface="+mj-ea"/>
                  <a:ea typeface="+mj-ea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4" name="다이어그램 3">
              <a:extLst>
                <a:ext uri="{FF2B5EF4-FFF2-40B4-BE49-F238E27FC236}">
                  <a16:creationId xmlns:a16="http://schemas.microsoft.com/office/drawing/2014/main" id="{4A478A0B-6AA2-7A00-C2D2-9540DEA454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849836"/>
                </p:ext>
              </p:extLst>
            </p:nvPr>
          </p:nvGraphicFramePr>
          <p:xfrm>
            <a:off x="827948" y="1622865"/>
            <a:ext cx="10536101" cy="45424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747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08655-4268-B8D6-D487-E0ED2AB0E1C7}"/>
              </a:ext>
            </a:extLst>
          </p:cNvPr>
          <p:cNvGrpSpPr/>
          <p:nvPr/>
        </p:nvGrpSpPr>
        <p:grpSpPr>
          <a:xfrm>
            <a:off x="827949" y="560058"/>
            <a:ext cx="10536101" cy="5268052"/>
            <a:chOff x="827949" y="560058"/>
            <a:chExt cx="10536101" cy="41970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CDAC0AD0-EB89-9B77-A3E7-6B52E91317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76346487"/>
                </p:ext>
              </p:extLst>
            </p:nvPr>
          </p:nvGraphicFramePr>
          <p:xfrm>
            <a:off x="827949" y="1354161"/>
            <a:ext cx="10536101" cy="3402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6725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기술 및 도구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113685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1-2.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45C743-D6D2-0B48-9948-AA95C3AF7FC7}"/>
              </a:ext>
            </a:extLst>
          </p:cNvPr>
          <p:cNvGrpSpPr/>
          <p:nvPr/>
        </p:nvGrpSpPr>
        <p:grpSpPr>
          <a:xfrm>
            <a:off x="1237738" y="1516114"/>
            <a:ext cx="9716525" cy="4766438"/>
            <a:chOff x="846820" y="1516114"/>
            <a:chExt cx="9716525" cy="4766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3F145-F7E0-F92E-6488-B8237C81E634}"/>
                </a:ext>
              </a:extLst>
            </p:cNvPr>
            <p:cNvSpPr txBox="1"/>
            <p:nvPr/>
          </p:nvSpPr>
          <p:spPr>
            <a:xfrm>
              <a:off x="846820" y="1628800"/>
              <a:ext cx="2916461" cy="4359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Language</a:t>
              </a:r>
              <a:endParaRPr lang="en-US" altLang="ko-KR" sz="2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Java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HTML, CSS, JavaScript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Database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MySQL 8.0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Framework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Spring Boot, </a:t>
              </a:r>
              <a:r>
                <a:rPr lang="en-US" altLang="ko-KR" sz="1600" dirty="0" err="1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MyBatis</a:t>
              </a:r>
              <a:endParaRPr lang="en-US" altLang="ko-KR" sz="1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IDE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IntelliJ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Visual Studio Code</a:t>
              </a:r>
            </a:p>
          </p:txBody>
        </p:sp>
        <p:pic>
          <p:nvPicPr>
            <p:cNvPr id="14" name="그림 21">
              <a:extLst>
                <a:ext uri="{FF2B5EF4-FFF2-40B4-BE49-F238E27FC236}">
                  <a16:creationId xmlns:a16="http://schemas.microsoft.com/office/drawing/2014/main" id="{A9D725E1-D644-21A6-18B6-53D668155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37887" y="1524239"/>
              <a:ext cx="936485" cy="1078706"/>
            </a:xfrm>
            <a:prstGeom prst="rect">
              <a:avLst/>
            </a:prstGeom>
          </p:spPr>
        </p:pic>
        <p:pic>
          <p:nvPicPr>
            <p:cNvPr id="15" name="그림 22">
              <a:extLst>
                <a:ext uri="{FF2B5EF4-FFF2-40B4-BE49-F238E27FC236}">
                  <a16:creationId xmlns:a16="http://schemas.microsoft.com/office/drawing/2014/main" id="{A456E4DB-71F0-5D9E-6A09-56F20050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051483" y="1516114"/>
              <a:ext cx="1300571" cy="1078706"/>
            </a:xfrm>
            <a:prstGeom prst="rect">
              <a:avLst/>
            </a:prstGeom>
          </p:spPr>
        </p:pic>
        <p:pic>
          <p:nvPicPr>
            <p:cNvPr id="16" name="그림 23">
              <a:extLst>
                <a:ext uri="{FF2B5EF4-FFF2-40B4-BE49-F238E27FC236}">
                  <a16:creationId xmlns:a16="http://schemas.microsoft.com/office/drawing/2014/main" id="{6304DFD5-C32D-1624-A7DF-B327DF7F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46754" y="2828086"/>
              <a:ext cx="1474153" cy="752668"/>
            </a:xfrm>
            <a:prstGeom prst="rect">
              <a:avLst/>
            </a:prstGeom>
          </p:spPr>
        </p:pic>
        <p:pic>
          <p:nvPicPr>
            <p:cNvPr id="17" name="그림 25">
              <a:extLst>
                <a:ext uri="{FF2B5EF4-FFF2-40B4-BE49-F238E27FC236}">
                  <a16:creationId xmlns:a16="http://schemas.microsoft.com/office/drawing/2014/main" id="{16A08183-EC8F-4786-F70B-37B09D6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45017" y="1771507"/>
              <a:ext cx="1459673" cy="766328"/>
            </a:xfrm>
            <a:prstGeom prst="rect">
              <a:avLst/>
            </a:prstGeom>
          </p:spPr>
        </p:pic>
        <p:pic>
          <p:nvPicPr>
            <p:cNvPr id="18" name="그림 27">
              <a:extLst>
                <a:ext uri="{FF2B5EF4-FFF2-40B4-BE49-F238E27FC236}">
                  <a16:creationId xmlns:a16="http://schemas.microsoft.com/office/drawing/2014/main" id="{093061E8-A09A-F8AF-48F7-66CCDA872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40193" y="5229200"/>
              <a:ext cx="1723152" cy="969273"/>
            </a:xfrm>
            <a:prstGeom prst="rect">
              <a:avLst/>
            </a:prstGeom>
          </p:spPr>
        </p:pic>
        <p:pic>
          <p:nvPicPr>
            <p:cNvPr id="19" name="그림 35">
              <a:extLst>
                <a:ext uri="{FF2B5EF4-FFF2-40B4-BE49-F238E27FC236}">
                  <a16:creationId xmlns:a16="http://schemas.microsoft.com/office/drawing/2014/main" id="{1D971F41-0756-4367-49B6-787B90DB3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12176" y="5157192"/>
              <a:ext cx="1125360" cy="1125360"/>
            </a:xfrm>
            <a:prstGeom prst="rect">
              <a:avLst/>
            </a:prstGeom>
          </p:spPr>
        </p:pic>
        <p:pic>
          <p:nvPicPr>
            <p:cNvPr id="20" name="그림 37">
              <a:extLst>
                <a:ext uri="{FF2B5EF4-FFF2-40B4-BE49-F238E27FC236}">
                  <a16:creationId xmlns:a16="http://schemas.microsoft.com/office/drawing/2014/main" id="{E3322580-C622-6398-3EC9-305B6CB43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37729" y="5157192"/>
              <a:ext cx="1116542" cy="111654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2BBB056-97A4-F450-E5D2-FAD30B00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190" y="3709405"/>
              <a:ext cx="1301332" cy="12354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293568-5B16-3883-8FD2-BAF7E284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990" y="3821050"/>
              <a:ext cx="1096281" cy="10122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207EC7-BFBB-A2BE-6D06-F27B3B27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360" y="3821050"/>
              <a:ext cx="826820" cy="1012208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E454BE42-9AD9-8EBA-56CC-48E7DB06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77915" y="2973325"/>
              <a:ext cx="1714759" cy="46525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1A3332-C505-DD93-5ECE-41F9F73DE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382393" y="2754274"/>
              <a:ext cx="984923" cy="73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53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5600" y="560058"/>
            <a:ext cx="10360800" cy="4884734"/>
            <a:chOff x="915600" y="560058"/>
            <a:chExt cx="10360800" cy="4884734"/>
          </a:xfrm>
        </p:grpSpPr>
        <p:sp>
          <p:nvSpPr>
            <p:cNvPr id="2" name="직사각형 1"/>
            <p:cNvSpPr/>
            <p:nvPr/>
          </p:nvSpPr>
          <p:spPr>
            <a:xfrm>
              <a:off x="915600" y="1556792"/>
              <a:ext cx="10360800" cy="388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일정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1136850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1-3.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3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ERD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4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User 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latin typeface="+mj-ea"/>
                <a:ea typeface="+mj-ea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94319632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810</TotalTime>
  <Words>281</Words>
  <Application>Microsoft Office PowerPoint</Application>
  <PresentationFormat>와이드스크린</PresentationFormat>
  <Paragraphs>83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HY그래픽M</vt:lpstr>
      <vt:lpstr>맑은 고딕</vt:lpstr>
      <vt:lpstr>Arial</vt:lpstr>
      <vt:lpstr>Candara</vt:lpstr>
      <vt:lpstr>Corbel</vt:lpstr>
      <vt:lpstr>Tahoma</vt:lpstr>
      <vt:lpstr>Wingdings 3</vt:lpstr>
      <vt:lpstr>New_Education02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  연</vt:lpstr>
      <vt:lpstr>Q &amp; A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Donghyeong Kang</dc:creator>
  <cp:lastModifiedBy>ITPS</cp:lastModifiedBy>
  <cp:revision>164</cp:revision>
  <dcterms:created xsi:type="dcterms:W3CDTF">2024-01-12T00:59:35Z</dcterms:created>
  <dcterms:modified xsi:type="dcterms:W3CDTF">2024-01-17T01:14:16Z</dcterms:modified>
</cp:coreProperties>
</file>